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7E4D247-DD75-4D27-9811-5F8008F5670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6C0C89A-3554-44EE-BDB3-41AE599324F6}" type="datetimeFigureOut">
              <a:rPr lang="id-ID" smtClean="0"/>
              <a:pPr/>
              <a:t>03/10/2026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ILMU UKUR WILAYAH&#10;PERTEMUAN 3&#10;PENGUKURAN JARAK&#10;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7" y="0"/>
            <a:ext cx="9109263" cy="70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7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engukuran Jarak&#10;Pengukuran jarak dengan Kira-kira / Kasar&#10;– Skala Pada peta (jarak pada peta x skala peta)&#10;– Langkah (Pac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90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JARAK&#10;PENGERTIAN :&#10;JARAK HORIZONTAL : JARAK ANTARA&#10;DUA TITIK YANG BERADA PADA BIDANG&#10;ATAU GARIS HORIZONTAL&#10;GARI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058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7620000" cy="4800600"/>
          </a:xfrm>
        </p:spPr>
        <p:txBody>
          <a:bodyPr/>
          <a:lstStyle/>
          <a:p>
            <a:endParaRPr lang="id-ID"/>
          </a:p>
        </p:txBody>
      </p:sp>
      <p:pic>
        <p:nvPicPr>
          <p:cNvPr id="4" name="Picture 3" descr="PENGUKURAN JARAK&#10;PENGERTIAN :&#10;JARAK VERTIKAL : JARAK ANTARA DUA&#10;TITIK YANG BERADA PADA BIDANG ATAU&#10;GARIS VERTIKAL , ATAU&#10;J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5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94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ENGUKURAN JARAK&#10;PENGERTIAN :&#10;JARAK MIRING, dm : JARAK ANTARA DUA TITIK&#10;YANG BERADA PADA BIDANG ATAU GARIS&#10;MIRING ATAU RAT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840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1206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ENGUKURAN JARAK&#10;KETELITIAN ALAT&#10;– Menunjukkan satuan ukuran terkecil (dibagi2)&#10;yang dapat dibaca dengan pasti dari alat&#10;t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6632"/>
            <a:ext cx="9144001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01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ita ukur baja ketelitian relatif (5x 10-4)&#10;Rantai ukur (1x 10-3 s/d 4x 10-3) ???&#10;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8840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GUKURAN JARAK HORIZONTAL&#10;MENGGUNAKAN METERAN&#10;PASANG PATOK DI TITIK-TITIK YANG AKAN&#10;TITIKDIUKUR JARAKNYA&#10;SEORANG BERDIIR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04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ENGUKURAN JARAK HORIZONTAL&#10;PERSYARATAN :&#10;ALAT YANG DIGUNAKAN HARUS DALAM&#10;KEADAAN HORIZONTAL ATAU MENDATAR&#10;(LEVEL)&#10;GARIS Y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382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Pengukuran dengan Pita Ukur&#10;Pengukuran dengan pita ukur dibantu&#10;dengan :&#10;–&#10;–&#10;–&#10;–&#10;&#10;Jalon&#10;Pancang kawat&#10;Alat penyipat datar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247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43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Content Placeholder 3" descr="Pengukuran dengan Pita Ukur&#10;Pengukuran jarak biasanya mengukur jarak&#10;horisontal, bila dilakukan pada areal miring&#10;untuk me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036496" cy="6957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09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Pengukuran jarak dengan kemiringan 1-2&#10;persen jarak miring langsung diambil&#10;sebagai jarak hori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019"/>
            <a:ext cx="9144000" cy="68810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666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Metoda bertingkat&#10;– Misalnya digunakan pita ukur 25 meter,&#10;disetiap ujung digunakan unting-unt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268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h&#10;&#10;Koreksi&#10;– Kemiringan (Slope) = v / h x 100%&#10;h = jarak horisontal&#10;s = jarak yang diukur (slo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905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Breaking tape :&#10;– Seperti halnya cara bertingkat tetapi pada setiap&#10;pengukuran tidak digunakan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40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Kesalahan bersumber dari&#10;– Surveyor&#10;– Alat ukur (pita ukur / rantai ukur)&#10;– Alam (temperatur u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252520" cy="6957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953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Kesalahan manusia&#10;–&#10;–&#10;–&#10;–&#10;–&#10;–&#10;–&#10;&#10;Tidak tepat menghimpitkan kedua ujung alat ukur&#10;Salah baca sk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227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dengan Pita Ukur&#10;Toleransi&#10;&#10;D + 0 , 0003 D + 0 , 005&#10;&#10;S 2 = 0,010&#10;&#10;D + 0,0004 D + 0,005&#10;&#10;S 3 = 0 , 012&#10;»&#10;»&#10;»&#10;»&#10;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966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JARAK&#10;HORIZONTAL MENGGUNAKAN&#10;WATERPAS&#10;SYARAT POSISI WATERPAS SAAT&#10;DIGUNAKAN PENGUKURAN&#10;SUMBU VERTIKAL BETUL2 TE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987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JARAK HORIZONTAL&#10;MENGGUNAKAN WATERPAS&#10;PASANG WATERPAS DI ATAS/PADA KAKI TIGA&#10;PASANG KAKI TIGA DI TITIK 1 DAN RA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03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BACA DAN CATAT ANGKA YANG&#10;TEPAT DENGAN BENANG ATAS (BA) ,&#10;TENGAH (BT) DAN BAWAH (BB).&#10;(BB).&#10;– Kontrol 2 x BT = BA+BB&#10;– Kon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3565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GAMBAR WATERPAS&#10;BA&#10;묐т&#10;&#10;BT&#10;BB&#10;&#10;I-&#10;&#10;22&#10;&#10;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506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ENGUKURAN JARAK&#10;HORIZONTAL MENGGUNAKAN&#10;TEODOLIT&#10;SYARAT POSISI TEODOLIT SAAT&#10;DIGUNAKAN PENGUKURAN&#10;SUMBU VERTIKAL (SbI) BET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418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GUKURAN JARAK HORIZONTAL&#10;MENGGUNAKAN TEODOLIT&#10;PASANG KAKI TIGA DI TITIK 1 DAN RAMBU&#10;UKUR DI TITIK 2&#10;PASANG TEODOLIT DI 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183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GAMBAR TEODOLIT&#10;z&#10;α&#10;&#10;ՠՠ&#10;&#10;I-&#10;&#10;BA&#10;BT&#10;BB&#10;grs mendatar&#10;&#10;25&#10;&#10;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158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Menghitung dengan Sudut α&#10;JARAK MIRING (dm)&#10;dm = c ( BA – BB ) COS α&#10;JARAK HORIZONTAL (dh)&#10;dh = dm COS α&#10;dh = c ( BA – BB 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046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Menghitung dengan Sudut Zenith&#10;JARAK MIRING (dm)&#10;dm = c ( BA – BB ) sin z&#10;JARAK HORIZONTAL (dh)&#10;dh = c ( BA – BB ) sin2 z&#10;&#10;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088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 descr="Pustaka&#10;Gunawan Nawawi, 2010, Bahan Ajar Mata Kuliah&#10;Ilmu Ukur Wilayah&#10;Hendro Kustarto dan Andy Hartanto, Bagian&#10;pertama I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930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</TotalTime>
  <Words>0</Words>
  <Application>Microsoft Office PowerPoint</Application>
  <PresentationFormat>On-screen Show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Bram</dc:creator>
  <cp:lastModifiedBy>Asus</cp:lastModifiedBy>
  <cp:revision>5</cp:revision>
  <dcterms:created xsi:type="dcterms:W3CDTF">2018-11-26T07:56:49Z</dcterms:created>
  <dcterms:modified xsi:type="dcterms:W3CDTF">2026-10-02T18:37:35Z</dcterms:modified>
</cp:coreProperties>
</file>